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3269-3F9F-4784-8680-C1AD9FF158D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677A7-D63D-4EAA-A452-F90B70BA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2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3269-3F9F-4784-8680-C1AD9FF158D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677A7-D63D-4EAA-A452-F90B70BA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5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3269-3F9F-4784-8680-C1AD9FF158D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677A7-D63D-4EAA-A452-F90B70BA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3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3269-3F9F-4784-8680-C1AD9FF158D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677A7-D63D-4EAA-A452-F90B70BA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989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3269-3F9F-4784-8680-C1AD9FF158D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677A7-D63D-4EAA-A452-F90B70BA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07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3269-3F9F-4784-8680-C1AD9FF158D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677A7-D63D-4EAA-A452-F90B70BA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3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3269-3F9F-4784-8680-C1AD9FF158D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677A7-D63D-4EAA-A452-F90B70BA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6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3269-3F9F-4784-8680-C1AD9FF158D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677A7-D63D-4EAA-A452-F90B70BA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2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3269-3F9F-4784-8680-C1AD9FF158D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677A7-D63D-4EAA-A452-F90B70BA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6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3269-3F9F-4784-8680-C1AD9FF158D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677A7-D63D-4EAA-A452-F90B70BA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7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43269-3F9F-4784-8680-C1AD9FF158D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677A7-D63D-4EAA-A452-F90B70BA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4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43269-3F9F-4784-8680-C1AD9FF158D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677A7-D63D-4EAA-A452-F90B70BA2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8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Debuggers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06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Debugger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programming IDE has a tool called a debugger.</a:t>
            </a:r>
          </a:p>
          <a:p>
            <a:r>
              <a:rPr lang="en-US" dirty="0" smtClean="0"/>
              <a:t>This application does NOT locate or fix your bugs for you!</a:t>
            </a:r>
          </a:p>
          <a:p>
            <a:r>
              <a:rPr lang="en-US" dirty="0" smtClean="0"/>
              <a:t>It slows the program down by letting you ‘single-step’ through it</a:t>
            </a:r>
          </a:p>
          <a:p>
            <a:pPr lvl="1"/>
            <a:r>
              <a:rPr lang="en-US" dirty="0" smtClean="0"/>
              <a:t>You can check your understanding of the code as it goes by</a:t>
            </a:r>
          </a:p>
          <a:p>
            <a:r>
              <a:rPr lang="en-US" dirty="0" smtClean="0"/>
              <a:t>It shows you the variables that are created and their values</a:t>
            </a:r>
          </a:p>
          <a:p>
            <a:r>
              <a:rPr lang="en-US" dirty="0" smtClean="0"/>
              <a:t>It shows you the call stack of function calls that have been done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01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step through your program one statement at a time, you must first set a breakpoint.</a:t>
            </a:r>
          </a:p>
          <a:p>
            <a:r>
              <a:rPr lang="en-US" dirty="0" smtClean="0"/>
              <a:t>If your program is a straight sequence, you may need only one.</a:t>
            </a:r>
          </a:p>
          <a:p>
            <a:r>
              <a:rPr lang="en-US" dirty="0" smtClean="0"/>
              <a:t>If you have branches and loops, you may need several to make sure the execution does actually hit one.</a:t>
            </a:r>
          </a:p>
          <a:p>
            <a:r>
              <a:rPr lang="en-US" dirty="0" smtClean="0"/>
              <a:t>When the program is running under the Debugger, it will run normally (at normal speed) until a </a:t>
            </a:r>
            <a:r>
              <a:rPr lang="en-US" dirty="0" err="1" smtClean="0"/>
              <a:t>breakpointed</a:t>
            </a:r>
            <a:r>
              <a:rPr lang="en-US" dirty="0" smtClean="0"/>
              <a:t> statement is about to execute.  Then the interpreter gives control to you the programmer, it pauses the program and shows the current state of the program.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6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Over (Over in IDLE)</a:t>
            </a:r>
          </a:p>
          <a:p>
            <a:pPr lvl="1"/>
            <a:r>
              <a:rPr lang="en-US" dirty="0" smtClean="0"/>
              <a:t>“the next statement to execute has a function call in it, I do NOT want to see the details of that call.  Just do the call and pause at the next statement”</a:t>
            </a:r>
          </a:p>
          <a:p>
            <a:r>
              <a:rPr lang="en-US" dirty="0" smtClean="0"/>
              <a:t>Step Into  (Step</a:t>
            </a:r>
            <a:r>
              <a:rPr lang="en-US" dirty="0" smtClean="0"/>
              <a:t> in IDLE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“The next statement to execute has a function call in it, I DO want to see the details of that call.  Get to the top of the function definition and pause”</a:t>
            </a:r>
          </a:p>
          <a:p>
            <a:r>
              <a:rPr lang="en-US" dirty="0" smtClean="0"/>
              <a:t>Step Out of (Out</a:t>
            </a:r>
            <a:r>
              <a:rPr lang="en-US" dirty="0" smtClean="0"/>
              <a:t> in IDLE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“I have stepped into a function which I did not meant to.  Please finish the function call quickly and then pause”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80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Watch window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your debugger, check to see where the watch window is</a:t>
            </a:r>
          </a:p>
          <a:p>
            <a:r>
              <a:rPr lang="en-US" dirty="0" smtClean="0"/>
              <a:t>That is where the variables are shown as they are defined and destroyed</a:t>
            </a:r>
          </a:p>
          <a:p>
            <a:r>
              <a:rPr lang="en-US" dirty="0" smtClean="0"/>
              <a:t>Their value is shown, usually their type</a:t>
            </a:r>
          </a:p>
          <a:p>
            <a:r>
              <a:rPr lang="en-US" dirty="0" smtClean="0"/>
              <a:t>When you step through a statement, watch this window to see how a variable changes</a:t>
            </a:r>
          </a:p>
          <a:p>
            <a:r>
              <a:rPr lang="en-US" dirty="0" smtClean="0"/>
              <a:t>In IDLE the window is labeled “Locals”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WingIDE</a:t>
            </a:r>
            <a:r>
              <a:rPr lang="en-US" dirty="0" smtClean="0"/>
              <a:t> it is labeled “Stack Data”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47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keeps track of the current function call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WingIDE</a:t>
            </a:r>
            <a:r>
              <a:rPr lang="en-US" dirty="0" smtClean="0"/>
              <a:t> it is a window usually to the right which grows downward as more functions are called</a:t>
            </a:r>
          </a:p>
          <a:p>
            <a:r>
              <a:rPr lang="en-US" dirty="0" smtClean="0"/>
              <a:t>In IDLE it is the list of statements that is in the main Debug window, it also grows downward as more functions are called – it is NOT labeled “call stack”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42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431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Debuggers in Python</vt:lpstr>
      <vt:lpstr>The Debugger</vt:lpstr>
      <vt:lpstr>Breakpoints</vt:lpstr>
      <vt:lpstr>Stepping</vt:lpstr>
      <vt:lpstr>Watch window</vt:lpstr>
      <vt:lpstr>Call stack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Debugging Python</dc:title>
  <dc:creator>Distance Learning Programs</dc:creator>
  <cp:lastModifiedBy>Distance Learning Programs</cp:lastModifiedBy>
  <cp:revision>4</cp:revision>
  <dcterms:created xsi:type="dcterms:W3CDTF">2014-06-23T20:03:53Z</dcterms:created>
  <dcterms:modified xsi:type="dcterms:W3CDTF">2014-06-23T20:34:09Z</dcterms:modified>
</cp:coreProperties>
</file>